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1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3AB74-FE35-43BB-93DF-5BA4A03CD44D}" v="131" dt="2024-06-20T09:57:5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Abels" userId="43c434f6-7149-4c22-ad08-12346011ff72" providerId="ADAL" clId="{D043AB74-FE35-43BB-93DF-5BA4A03CD44D}"/>
    <pc:docChg chg="undo redo custSel addSld delSld modSld sldOrd">
      <pc:chgData name="Stefan Abels" userId="43c434f6-7149-4c22-ad08-12346011ff72" providerId="ADAL" clId="{D043AB74-FE35-43BB-93DF-5BA4A03CD44D}" dt="2024-06-20T10:07:04.005" v="2989" actId="1036"/>
      <pc:docMkLst>
        <pc:docMk/>
      </pc:docMkLst>
      <pc:sldChg chg="modSp mod">
        <pc:chgData name="Stefan Abels" userId="43c434f6-7149-4c22-ad08-12346011ff72" providerId="ADAL" clId="{D043AB74-FE35-43BB-93DF-5BA4A03CD44D}" dt="2024-06-18T09:56:32.529" v="192" actId="20577"/>
        <pc:sldMkLst>
          <pc:docMk/>
          <pc:sldMk cId="3944513916" sldId="257"/>
        </pc:sldMkLst>
        <pc:spChg chg="mod">
          <ac:chgData name="Stefan Abels" userId="43c434f6-7149-4c22-ad08-12346011ff72" providerId="ADAL" clId="{D043AB74-FE35-43BB-93DF-5BA4A03CD44D}" dt="2024-06-18T09:56:32.529" v="192" actId="20577"/>
          <ac:spMkLst>
            <pc:docMk/>
            <pc:sldMk cId="3944513916" sldId="257"/>
            <ac:spMk id="2" creationId="{FCEF008A-1ED8-1E83-E59E-591E06FAB542}"/>
          </ac:spMkLst>
        </pc:spChg>
        <pc:spChg chg="mod">
          <ac:chgData name="Stefan Abels" userId="43c434f6-7149-4c22-ad08-12346011ff72" providerId="ADAL" clId="{D043AB74-FE35-43BB-93DF-5BA4A03CD44D}" dt="2024-06-18T09:53:02.530" v="153" actId="20577"/>
          <ac:spMkLst>
            <pc:docMk/>
            <pc:sldMk cId="3944513916" sldId="257"/>
            <ac:spMk id="3" creationId="{8CA0DDBF-DB52-97CA-8D75-3A6B7961E78C}"/>
          </ac:spMkLst>
        </pc:spChg>
      </pc:sldChg>
      <pc:sldChg chg="modSp new mod">
        <pc:chgData name="Stefan Abels" userId="43c434f6-7149-4c22-ad08-12346011ff72" providerId="ADAL" clId="{D043AB74-FE35-43BB-93DF-5BA4A03CD44D}" dt="2024-06-20T09:27:58.990" v="1727" actId="12"/>
        <pc:sldMkLst>
          <pc:docMk/>
          <pc:sldMk cId="2886382809" sldId="258"/>
        </pc:sldMkLst>
        <pc:spChg chg="mod">
          <ac:chgData name="Stefan Abels" userId="43c434f6-7149-4c22-ad08-12346011ff72" providerId="ADAL" clId="{D043AB74-FE35-43BB-93DF-5BA4A03CD44D}" dt="2024-06-18T09:53:57.059" v="175" actId="20577"/>
          <ac:spMkLst>
            <pc:docMk/>
            <pc:sldMk cId="2886382809" sldId="258"/>
            <ac:spMk id="2" creationId="{BE1D2B11-1A75-D5F1-3679-B0162C8ACB9B}"/>
          </ac:spMkLst>
        </pc:spChg>
        <pc:spChg chg="mod">
          <ac:chgData name="Stefan Abels" userId="43c434f6-7149-4c22-ad08-12346011ff72" providerId="ADAL" clId="{D043AB74-FE35-43BB-93DF-5BA4A03CD44D}" dt="2024-06-20T09:27:58.990" v="1727" actId="12"/>
          <ac:spMkLst>
            <pc:docMk/>
            <pc:sldMk cId="2886382809" sldId="258"/>
            <ac:spMk id="3" creationId="{1A587022-A25D-E3FD-1CCD-30EE4DFF2155}"/>
          </ac:spMkLst>
        </pc:spChg>
      </pc:sldChg>
      <pc:sldChg chg="modSp add mod">
        <pc:chgData name="Stefan Abels" userId="43c434f6-7149-4c22-ad08-12346011ff72" providerId="ADAL" clId="{D043AB74-FE35-43BB-93DF-5BA4A03CD44D}" dt="2024-06-20T10:07:04.005" v="2989" actId="1036"/>
        <pc:sldMkLst>
          <pc:docMk/>
          <pc:sldMk cId="3858116848" sldId="259"/>
        </pc:sldMkLst>
        <pc:spChg chg="mod">
          <ac:chgData name="Stefan Abels" userId="43c434f6-7149-4c22-ad08-12346011ff72" providerId="ADAL" clId="{D043AB74-FE35-43BB-93DF-5BA4A03CD44D}" dt="2024-06-20T10:07:04.005" v="2989" actId="1036"/>
          <ac:spMkLst>
            <pc:docMk/>
            <pc:sldMk cId="3858116848" sldId="259"/>
            <ac:spMk id="2" creationId="{BE1D2B11-1A75-D5F1-3679-B0162C8ACB9B}"/>
          </ac:spMkLst>
        </pc:spChg>
        <pc:spChg chg="mod">
          <ac:chgData name="Stefan Abels" userId="43c434f6-7149-4c22-ad08-12346011ff72" providerId="ADAL" clId="{D043AB74-FE35-43BB-93DF-5BA4A03CD44D}" dt="2024-06-18T19:24:45.370" v="1103" actId="20577"/>
          <ac:spMkLst>
            <pc:docMk/>
            <pc:sldMk cId="3858116848" sldId="259"/>
            <ac:spMk id="3" creationId="{1A587022-A25D-E3FD-1CCD-30EE4DFF2155}"/>
          </ac:spMkLst>
        </pc:spChg>
      </pc:sldChg>
      <pc:sldChg chg="addSp delSp modSp add mod">
        <pc:chgData name="Stefan Abels" userId="43c434f6-7149-4c22-ad08-12346011ff72" providerId="ADAL" clId="{D043AB74-FE35-43BB-93DF-5BA4A03CD44D}" dt="2024-06-18T19:05:52.848" v="818" actId="20577"/>
        <pc:sldMkLst>
          <pc:docMk/>
          <pc:sldMk cId="1340805887" sldId="260"/>
        </pc:sldMkLst>
        <pc:spChg chg="mod">
          <ac:chgData name="Stefan Abels" userId="43c434f6-7149-4c22-ad08-12346011ff72" providerId="ADAL" clId="{D043AB74-FE35-43BB-93DF-5BA4A03CD44D}" dt="2024-06-18T19:05:52.848" v="818" actId="20577"/>
          <ac:spMkLst>
            <pc:docMk/>
            <pc:sldMk cId="1340805887" sldId="260"/>
            <ac:spMk id="2" creationId="{BE1D2B11-1A75-D5F1-3679-B0162C8ACB9B}"/>
          </ac:spMkLst>
        </pc:spChg>
        <pc:spChg chg="del">
          <ac:chgData name="Stefan Abels" userId="43c434f6-7149-4c22-ad08-12346011ff72" providerId="ADAL" clId="{D043AB74-FE35-43BB-93DF-5BA4A03CD44D}" dt="2024-06-18T18:36:09.482" v="630"/>
          <ac:spMkLst>
            <pc:docMk/>
            <pc:sldMk cId="1340805887" sldId="260"/>
            <ac:spMk id="3" creationId="{1A587022-A25D-E3FD-1CCD-30EE4DFF2155}"/>
          </ac:spMkLst>
        </pc:spChg>
        <pc:picChg chg="add mod">
          <ac:chgData name="Stefan Abels" userId="43c434f6-7149-4c22-ad08-12346011ff72" providerId="ADAL" clId="{D043AB74-FE35-43BB-93DF-5BA4A03CD44D}" dt="2024-06-18T18:36:22.961" v="665" actId="1035"/>
          <ac:picMkLst>
            <pc:docMk/>
            <pc:sldMk cId="1340805887" sldId="260"/>
            <ac:picMk id="1026" creationId="{1BDC5D2A-0D2F-A95F-7AD5-9E911E8788EC}"/>
          </ac:picMkLst>
        </pc:picChg>
      </pc:sldChg>
      <pc:sldChg chg="addSp delSp modSp add mod">
        <pc:chgData name="Stefan Abels" userId="43c434f6-7149-4c22-ad08-12346011ff72" providerId="ADAL" clId="{D043AB74-FE35-43BB-93DF-5BA4A03CD44D}" dt="2024-06-18T19:04:06.715" v="761" actId="14100"/>
        <pc:sldMkLst>
          <pc:docMk/>
          <pc:sldMk cId="692017748" sldId="261"/>
        </pc:sldMkLst>
        <pc:spChg chg="mod">
          <ac:chgData name="Stefan Abels" userId="43c434f6-7149-4c22-ad08-12346011ff72" providerId="ADAL" clId="{D043AB74-FE35-43BB-93DF-5BA4A03CD44D}" dt="2024-06-18T19:03:42.273" v="721" actId="20577"/>
          <ac:spMkLst>
            <pc:docMk/>
            <pc:sldMk cId="692017748" sldId="261"/>
            <ac:spMk id="2" creationId="{BE1D2B11-1A75-D5F1-3679-B0162C8ACB9B}"/>
          </ac:spMkLst>
        </pc:spChg>
        <pc:spChg chg="del">
          <ac:chgData name="Stefan Abels" userId="43c434f6-7149-4c22-ad08-12346011ff72" providerId="ADAL" clId="{D043AB74-FE35-43BB-93DF-5BA4A03CD44D}" dt="2024-06-18T19:03:51.346" v="722"/>
          <ac:spMkLst>
            <pc:docMk/>
            <pc:sldMk cId="692017748" sldId="261"/>
            <ac:spMk id="3" creationId="{1A587022-A25D-E3FD-1CCD-30EE4DFF2155}"/>
          </ac:spMkLst>
        </pc:spChg>
        <pc:picChg chg="add mod">
          <ac:chgData name="Stefan Abels" userId="43c434f6-7149-4c22-ad08-12346011ff72" providerId="ADAL" clId="{D043AB74-FE35-43BB-93DF-5BA4A03CD44D}" dt="2024-06-18T19:04:06.715" v="761" actId="14100"/>
          <ac:picMkLst>
            <pc:docMk/>
            <pc:sldMk cId="692017748" sldId="261"/>
            <ac:picMk id="2050" creationId="{F363C7D6-07C8-A25F-52A4-FCAD538D6D96}"/>
          </ac:picMkLst>
        </pc:picChg>
      </pc:sldChg>
      <pc:sldChg chg="modSp add mod">
        <pc:chgData name="Stefan Abels" userId="43c434f6-7149-4c22-ad08-12346011ff72" providerId="ADAL" clId="{D043AB74-FE35-43BB-93DF-5BA4A03CD44D}" dt="2024-06-18T19:10:24.435" v="946" actId="20577"/>
        <pc:sldMkLst>
          <pc:docMk/>
          <pc:sldMk cId="3389968506" sldId="262"/>
        </pc:sldMkLst>
        <pc:spChg chg="mod">
          <ac:chgData name="Stefan Abels" userId="43c434f6-7149-4c22-ad08-12346011ff72" providerId="ADAL" clId="{D043AB74-FE35-43BB-93DF-5BA4A03CD44D}" dt="2024-06-18T19:09:40.066" v="849" actId="20577"/>
          <ac:spMkLst>
            <pc:docMk/>
            <pc:sldMk cId="3389968506" sldId="262"/>
            <ac:spMk id="2" creationId="{BE1D2B11-1A75-D5F1-3679-B0162C8ACB9B}"/>
          </ac:spMkLst>
        </pc:spChg>
        <pc:spChg chg="mod">
          <ac:chgData name="Stefan Abels" userId="43c434f6-7149-4c22-ad08-12346011ff72" providerId="ADAL" clId="{D043AB74-FE35-43BB-93DF-5BA4A03CD44D}" dt="2024-06-18T19:10:24.435" v="946" actId="20577"/>
          <ac:spMkLst>
            <pc:docMk/>
            <pc:sldMk cId="3389968506" sldId="262"/>
            <ac:spMk id="3" creationId="{1A587022-A25D-E3FD-1CCD-30EE4DFF2155}"/>
          </ac:spMkLst>
        </pc:spChg>
      </pc:sldChg>
      <pc:sldChg chg="modSp add mod">
        <pc:chgData name="Stefan Abels" userId="43c434f6-7149-4c22-ad08-12346011ff72" providerId="ADAL" clId="{D043AB74-FE35-43BB-93DF-5BA4A03CD44D}" dt="2024-06-20T09:54:15.279" v="2850" actId="20577"/>
        <pc:sldMkLst>
          <pc:docMk/>
          <pc:sldMk cId="3287041799" sldId="263"/>
        </pc:sldMkLst>
        <pc:spChg chg="mod">
          <ac:chgData name="Stefan Abels" userId="43c434f6-7149-4c22-ad08-12346011ff72" providerId="ADAL" clId="{D043AB74-FE35-43BB-93DF-5BA4A03CD44D}" dt="2024-06-18T19:20:36.868" v="1045" actId="20577"/>
          <ac:spMkLst>
            <pc:docMk/>
            <pc:sldMk cId="3287041799" sldId="263"/>
            <ac:spMk id="2" creationId="{BE1D2B11-1A75-D5F1-3679-B0162C8ACB9B}"/>
          </ac:spMkLst>
        </pc:spChg>
        <pc:spChg chg="mod">
          <ac:chgData name="Stefan Abels" userId="43c434f6-7149-4c22-ad08-12346011ff72" providerId="ADAL" clId="{D043AB74-FE35-43BB-93DF-5BA4A03CD44D}" dt="2024-06-20T09:54:15.279" v="2850" actId="20577"/>
          <ac:spMkLst>
            <pc:docMk/>
            <pc:sldMk cId="3287041799" sldId="263"/>
            <ac:spMk id="3" creationId="{1A587022-A25D-E3FD-1CCD-30EE4DFF2155}"/>
          </ac:spMkLst>
        </pc:spChg>
      </pc:sldChg>
      <pc:sldChg chg="modSp add mod">
        <pc:chgData name="Stefan Abels" userId="43c434f6-7149-4c22-ad08-12346011ff72" providerId="ADAL" clId="{D043AB74-FE35-43BB-93DF-5BA4A03CD44D}" dt="2024-06-20T09:41:24.973" v="2655" actId="20577"/>
        <pc:sldMkLst>
          <pc:docMk/>
          <pc:sldMk cId="760114686" sldId="264"/>
        </pc:sldMkLst>
        <pc:spChg chg="mod">
          <ac:chgData name="Stefan Abels" userId="43c434f6-7149-4c22-ad08-12346011ff72" providerId="ADAL" clId="{D043AB74-FE35-43BB-93DF-5BA4A03CD44D}" dt="2024-06-18T19:25:02.329" v="1121" actId="20577"/>
          <ac:spMkLst>
            <pc:docMk/>
            <pc:sldMk cId="760114686" sldId="264"/>
            <ac:spMk id="2" creationId="{BE1D2B11-1A75-D5F1-3679-B0162C8ACB9B}"/>
          </ac:spMkLst>
        </pc:spChg>
        <pc:spChg chg="mod">
          <ac:chgData name="Stefan Abels" userId="43c434f6-7149-4c22-ad08-12346011ff72" providerId="ADAL" clId="{D043AB74-FE35-43BB-93DF-5BA4A03CD44D}" dt="2024-06-20T09:41:24.973" v="2655" actId="20577"/>
          <ac:spMkLst>
            <pc:docMk/>
            <pc:sldMk cId="760114686" sldId="264"/>
            <ac:spMk id="3" creationId="{1A587022-A25D-E3FD-1CCD-30EE4DFF2155}"/>
          </ac:spMkLst>
        </pc:spChg>
      </pc:sldChg>
      <pc:sldChg chg="modSp new mod">
        <pc:chgData name="Stefan Abels" userId="43c434f6-7149-4c22-ad08-12346011ff72" providerId="ADAL" clId="{D043AB74-FE35-43BB-93DF-5BA4A03CD44D}" dt="2024-06-20T09:27:28.061" v="1672" actId="20577"/>
        <pc:sldMkLst>
          <pc:docMk/>
          <pc:sldMk cId="1863554461" sldId="265"/>
        </pc:sldMkLst>
        <pc:spChg chg="mod">
          <ac:chgData name="Stefan Abels" userId="43c434f6-7149-4c22-ad08-12346011ff72" providerId="ADAL" clId="{D043AB74-FE35-43BB-93DF-5BA4A03CD44D}" dt="2024-06-18T19:30:26.672" v="1193" actId="20577"/>
          <ac:spMkLst>
            <pc:docMk/>
            <pc:sldMk cId="1863554461" sldId="265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27:28.061" v="1672" actId="20577"/>
          <ac:spMkLst>
            <pc:docMk/>
            <pc:sldMk cId="1863554461" sldId="265"/>
            <ac:spMk id="3" creationId="{54FE6D0D-92CF-6D81-5FBC-F7E265493017}"/>
          </ac:spMkLst>
        </pc:spChg>
      </pc:sldChg>
      <pc:sldChg chg="modSp add mod">
        <pc:chgData name="Stefan Abels" userId="43c434f6-7149-4c22-ad08-12346011ff72" providerId="ADAL" clId="{D043AB74-FE35-43BB-93DF-5BA4A03CD44D}" dt="2024-06-20T09:54:50.031" v="2897" actId="20577"/>
        <pc:sldMkLst>
          <pc:docMk/>
          <pc:sldMk cId="3959849761" sldId="266"/>
        </pc:sldMkLst>
        <pc:spChg chg="mod">
          <ac:chgData name="Stefan Abels" userId="43c434f6-7149-4c22-ad08-12346011ff72" providerId="ADAL" clId="{D043AB74-FE35-43BB-93DF-5BA4A03CD44D}" dt="2024-06-20T09:08:06.165" v="1372" actId="20577"/>
          <ac:spMkLst>
            <pc:docMk/>
            <pc:sldMk cId="3959849761" sldId="266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54:50.031" v="2897" actId="20577"/>
          <ac:spMkLst>
            <pc:docMk/>
            <pc:sldMk cId="3959849761" sldId="266"/>
            <ac:spMk id="3" creationId="{54FE6D0D-92CF-6D81-5FBC-F7E265493017}"/>
          </ac:spMkLst>
        </pc:spChg>
      </pc:sldChg>
      <pc:sldChg chg="modSp add mod">
        <pc:chgData name="Stefan Abels" userId="43c434f6-7149-4c22-ad08-12346011ff72" providerId="ADAL" clId="{D043AB74-FE35-43BB-93DF-5BA4A03CD44D}" dt="2024-06-20T09:41:15.725" v="2654" actId="20577"/>
        <pc:sldMkLst>
          <pc:docMk/>
          <pc:sldMk cId="892017449" sldId="267"/>
        </pc:sldMkLst>
        <pc:spChg chg="mod">
          <ac:chgData name="Stefan Abels" userId="43c434f6-7149-4c22-ad08-12346011ff72" providerId="ADAL" clId="{D043AB74-FE35-43BB-93DF-5BA4A03CD44D}" dt="2024-06-20T09:09:34.993" v="1398" actId="20577"/>
          <ac:spMkLst>
            <pc:docMk/>
            <pc:sldMk cId="892017449" sldId="267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41:15.725" v="2654" actId="20577"/>
          <ac:spMkLst>
            <pc:docMk/>
            <pc:sldMk cId="892017449" sldId="267"/>
            <ac:spMk id="3" creationId="{54FE6D0D-92CF-6D81-5FBC-F7E265493017}"/>
          </ac:spMkLst>
        </pc:spChg>
      </pc:sldChg>
      <pc:sldChg chg="modSp add mod">
        <pc:chgData name="Stefan Abels" userId="43c434f6-7149-4c22-ad08-12346011ff72" providerId="ADAL" clId="{D043AB74-FE35-43BB-93DF-5BA4A03CD44D}" dt="2024-06-20T09:28:12.446" v="1733" actId="20577"/>
        <pc:sldMkLst>
          <pc:docMk/>
          <pc:sldMk cId="3921145634" sldId="268"/>
        </pc:sldMkLst>
        <pc:spChg chg="mod">
          <ac:chgData name="Stefan Abels" userId="43c434f6-7149-4c22-ad08-12346011ff72" providerId="ADAL" clId="{D043AB74-FE35-43BB-93DF-5BA4A03CD44D}" dt="2024-06-20T09:11:03.834" v="1458" actId="20577"/>
          <ac:spMkLst>
            <pc:docMk/>
            <pc:sldMk cId="3921145634" sldId="268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28:12.446" v="1733" actId="20577"/>
          <ac:spMkLst>
            <pc:docMk/>
            <pc:sldMk cId="3921145634" sldId="268"/>
            <ac:spMk id="3" creationId="{54FE6D0D-92CF-6D81-5FBC-F7E265493017}"/>
          </ac:spMkLst>
        </pc:spChg>
      </pc:sldChg>
      <pc:sldChg chg="addSp delSp modSp add del mod ord">
        <pc:chgData name="Stefan Abels" userId="43c434f6-7149-4c22-ad08-12346011ff72" providerId="ADAL" clId="{D043AB74-FE35-43BB-93DF-5BA4A03CD44D}" dt="2024-06-20T09:53:17.486" v="2765" actId="47"/>
        <pc:sldMkLst>
          <pc:docMk/>
          <pc:sldMk cId="2946301931" sldId="269"/>
        </pc:sldMkLst>
        <pc:spChg chg="mod">
          <ac:chgData name="Stefan Abels" userId="43c434f6-7149-4c22-ad08-12346011ff72" providerId="ADAL" clId="{D043AB74-FE35-43BB-93DF-5BA4A03CD44D}" dt="2024-06-20T09:13:27.644" v="1498" actId="20577"/>
          <ac:spMkLst>
            <pc:docMk/>
            <pc:sldMk cId="2946301931" sldId="269"/>
            <ac:spMk id="2" creationId="{2714849A-DCBF-405D-EE33-ABB0E13D411A}"/>
          </ac:spMkLst>
        </pc:spChg>
        <pc:spChg chg="del">
          <ac:chgData name="Stefan Abels" userId="43c434f6-7149-4c22-ad08-12346011ff72" providerId="ADAL" clId="{D043AB74-FE35-43BB-93DF-5BA4A03CD44D}" dt="2024-06-20T09:13:29.836" v="1499"/>
          <ac:spMkLst>
            <pc:docMk/>
            <pc:sldMk cId="2946301931" sldId="269"/>
            <ac:spMk id="3" creationId="{54FE6D0D-92CF-6D81-5FBC-F7E265493017}"/>
          </ac:spMkLst>
        </pc:spChg>
        <pc:spChg chg="add mod">
          <ac:chgData name="Stefan Abels" userId="43c434f6-7149-4c22-ad08-12346011ff72" providerId="ADAL" clId="{D043AB74-FE35-43BB-93DF-5BA4A03CD44D}" dt="2024-06-20T09:13:36.155" v="1500" actId="478"/>
          <ac:spMkLst>
            <pc:docMk/>
            <pc:sldMk cId="2946301931" sldId="269"/>
            <ac:spMk id="4" creationId="{7C0338C2-B17F-3965-E4DA-5CEA82DC2F4D}"/>
          </ac:spMkLst>
        </pc:spChg>
        <pc:picChg chg="add del mod">
          <ac:chgData name="Stefan Abels" userId="43c434f6-7149-4c22-ad08-12346011ff72" providerId="ADAL" clId="{D043AB74-FE35-43BB-93DF-5BA4A03CD44D}" dt="2024-06-20T09:13:36.155" v="1500" actId="478"/>
          <ac:picMkLst>
            <pc:docMk/>
            <pc:sldMk cId="2946301931" sldId="269"/>
            <ac:picMk id="3074" creationId="{C42E133B-32F4-59CD-6918-ADF3B244FA43}"/>
          </ac:picMkLst>
        </pc:picChg>
      </pc:sldChg>
      <pc:sldChg chg="modSp add del mod ord">
        <pc:chgData name="Stefan Abels" userId="43c434f6-7149-4c22-ad08-12346011ff72" providerId="ADAL" clId="{D043AB74-FE35-43BB-93DF-5BA4A03CD44D}" dt="2024-06-20T09:53:37.179" v="2766" actId="47"/>
        <pc:sldMkLst>
          <pc:docMk/>
          <pc:sldMk cId="338486119" sldId="270"/>
        </pc:sldMkLst>
        <pc:spChg chg="mod">
          <ac:chgData name="Stefan Abels" userId="43c434f6-7149-4c22-ad08-12346011ff72" providerId="ADAL" clId="{D043AB74-FE35-43BB-93DF-5BA4A03CD44D}" dt="2024-06-20T09:12:40.578" v="1478" actId="20577"/>
          <ac:spMkLst>
            <pc:docMk/>
            <pc:sldMk cId="338486119" sldId="270"/>
            <ac:spMk id="2" creationId="{2714849A-DCBF-405D-EE33-ABB0E13D411A}"/>
          </ac:spMkLst>
        </pc:spChg>
      </pc:sldChg>
      <pc:sldChg chg="addSp delSp modSp add mod setBg">
        <pc:chgData name="Stefan Abels" userId="43c434f6-7149-4c22-ad08-12346011ff72" providerId="ADAL" clId="{D043AB74-FE35-43BB-93DF-5BA4A03CD44D}" dt="2024-06-20T09:29:56.810" v="1846" actId="1035"/>
        <pc:sldMkLst>
          <pc:docMk/>
          <pc:sldMk cId="2317062798" sldId="271"/>
        </pc:sldMkLst>
        <pc:spChg chg="mod">
          <ac:chgData name="Stefan Abels" userId="43c434f6-7149-4c22-ad08-12346011ff72" providerId="ADAL" clId="{D043AB74-FE35-43BB-93DF-5BA4A03CD44D}" dt="2024-06-20T09:29:56.810" v="1846" actId="1035"/>
          <ac:spMkLst>
            <pc:docMk/>
            <pc:sldMk cId="2317062798" sldId="271"/>
            <ac:spMk id="2" creationId="{2714849A-DCBF-405D-EE33-ABB0E13D411A}"/>
          </ac:spMkLst>
        </pc:spChg>
        <pc:spChg chg="del">
          <ac:chgData name="Stefan Abels" userId="43c434f6-7149-4c22-ad08-12346011ff72" providerId="ADAL" clId="{D043AB74-FE35-43BB-93DF-5BA4A03CD44D}" dt="2024-06-20T09:28:50.325" v="1767"/>
          <ac:spMkLst>
            <pc:docMk/>
            <pc:sldMk cId="2317062798" sldId="271"/>
            <ac:spMk id="3" creationId="{54FE6D0D-92CF-6D81-5FBC-F7E265493017}"/>
          </ac:spMkLst>
        </pc:spChg>
        <pc:spChg chg="add">
          <ac:chgData name="Stefan Abels" userId="43c434f6-7149-4c22-ad08-12346011ff72" providerId="ADAL" clId="{D043AB74-FE35-43BB-93DF-5BA4A03CD44D}" dt="2024-06-20T09:28:52.178" v="1768" actId="26606"/>
          <ac:spMkLst>
            <pc:docMk/>
            <pc:sldMk cId="2317062798" sldId="271"/>
            <ac:spMk id="4103" creationId="{435959F4-53DA-47FF-BC24-1E5B75C69876}"/>
          </ac:spMkLst>
        </pc:spChg>
        <pc:spChg chg="add">
          <ac:chgData name="Stefan Abels" userId="43c434f6-7149-4c22-ad08-12346011ff72" providerId="ADAL" clId="{D043AB74-FE35-43BB-93DF-5BA4A03CD44D}" dt="2024-06-20T09:28:52.178" v="1768" actId="26606"/>
          <ac:spMkLst>
            <pc:docMk/>
            <pc:sldMk cId="2317062798" sldId="271"/>
            <ac:spMk id="4114" creationId="{59226104-0061-4319-8237-9C001BF85D49}"/>
          </ac:spMkLst>
        </pc:spChg>
        <pc:spChg chg="add">
          <ac:chgData name="Stefan Abels" userId="43c434f6-7149-4c22-ad08-12346011ff72" providerId="ADAL" clId="{D043AB74-FE35-43BB-93DF-5BA4A03CD44D}" dt="2024-06-20T09:28:52.178" v="1768" actId="26606"/>
          <ac:spMkLst>
            <pc:docMk/>
            <pc:sldMk cId="2317062798" sldId="271"/>
            <ac:spMk id="4124" creationId="{A5D0B0D3-D735-4619-AA45-B57B791E1744}"/>
          </ac:spMkLst>
        </pc:spChg>
        <pc:spChg chg="add">
          <ac:chgData name="Stefan Abels" userId="43c434f6-7149-4c22-ad08-12346011ff72" providerId="ADAL" clId="{D043AB74-FE35-43BB-93DF-5BA4A03CD44D}" dt="2024-06-20T09:28:52.178" v="1768" actId="26606"/>
          <ac:spMkLst>
            <pc:docMk/>
            <pc:sldMk cId="2317062798" sldId="271"/>
            <ac:spMk id="4134" creationId="{752C2BA4-3BBE-4D22-A0D9-8D2A7B8F1C71}"/>
          </ac:spMkLst>
        </pc:spChg>
        <pc:spChg chg="add">
          <ac:chgData name="Stefan Abels" userId="43c434f6-7149-4c22-ad08-12346011ff72" providerId="ADAL" clId="{D043AB74-FE35-43BB-93DF-5BA4A03CD44D}" dt="2024-06-20T09:28:52.178" v="1768" actId="26606"/>
          <ac:spMkLst>
            <pc:docMk/>
            <pc:sldMk cId="2317062798" sldId="271"/>
            <ac:spMk id="4136" creationId="{82AA7049-B18D-49D6-AD7D-DBB9E19FBB78}"/>
          </ac:spMkLst>
        </pc:spChg>
        <pc:grpChg chg="add">
          <ac:chgData name="Stefan Abels" userId="43c434f6-7149-4c22-ad08-12346011ff72" providerId="ADAL" clId="{D043AB74-FE35-43BB-93DF-5BA4A03CD44D}" dt="2024-06-20T09:28:52.178" v="1768" actId="26606"/>
          <ac:grpSpMkLst>
            <pc:docMk/>
            <pc:sldMk cId="2317062798" sldId="271"/>
            <ac:grpSpMk id="4105" creationId="{A7CF83E8-F6F0-41E3-B580-7412A04DDFB5}"/>
          </ac:grpSpMkLst>
        </pc:grpChg>
        <pc:grpChg chg="add">
          <ac:chgData name="Stefan Abels" userId="43c434f6-7149-4c22-ad08-12346011ff72" providerId="ADAL" clId="{D043AB74-FE35-43BB-93DF-5BA4A03CD44D}" dt="2024-06-20T09:28:52.178" v="1768" actId="26606"/>
          <ac:grpSpMkLst>
            <pc:docMk/>
            <pc:sldMk cId="2317062798" sldId="271"/>
            <ac:grpSpMk id="4116" creationId="{51B01909-73B8-4486-A749-C643B1D7E361}"/>
          </ac:grpSpMkLst>
        </pc:grpChg>
        <pc:grpChg chg="add">
          <ac:chgData name="Stefan Abels" userId="43c434f6-7149-4c22-ad08-12346011ff72" providerId="ADAL" clId="{D043AB74-FE35-43BB-93DF-5BA4A03CD44D}" dt="2024-06-20T09:28:52.178" v="1768" actId="26606"/>
          <ac:grpSpMkLst>
            <pc:docMk/>
            <pc:sldMk cId="2317062798" sldId="271"/>
            <ac:grpSpMk id="4126" creationId="{06B4C967-D337-479B-87CA-7587B7FCFF5E}"/>
          </ac:grpSpMkLst>
        </pc:grpChg>
        <pc:grpChg chg="add">
          <ac:chgData name="Stefan Abels" userId="43c434f6-7149-4c22-ad08-12346011ff72" providerId="ADAL" clId="{D043AB74-FE35-43BB-93DF-5BA4A03CD44D}" dt="2024-06-20T09:28:52.178" v="1768" actId="26606"/>
          <ac:grpSpMkLst>
            <pc:docMk/>
            <pc:sldMk cId="2317062798" sldId="271"/>
            <ac:grpSpMk id="4138" creationId="{3850DB66-16D1-4953-A6E3-FCA3DC5F276F}"/>
          </ac:grpSpMkLst>
        </pc:grpChg>
        <pc:picChg chg="add mod">
          <ac:chgData name="Stefan Abels" userId="43c434f6-7149-4c22-ad08-12346011ff72" providerId="ADAL" clId="{D043AB74-FE35-43BB-93DF-5BA4A03CD44D}" dt="2024-06-20T09:29:03.244" v="1784" actId="1038"/>
          <ac:picMkLst>
            <pc:docMk/>
            <pc:sldMk cId="2317062798" sldId="271"/>
            <ac:picMk id="4098" creationId="{66759BF4-7863-8C3E-97CD-CA73C42DA559}"/>
          </ac:picMkLst>
        </pc:picChg>
      </pc:sldChg>
      <pc:sldChg chg="addSp delSp modSp add mod ord">
        <pc:chgData name="Stefan Abels" userId="43c434f6-7149-4c22-ad08-12346011ff72" providerId="ADAL" clId="{D043AB74-FE35-43BB-93DF-5BA4A03CD44D}" dt="2024-06-20T09:57:57.479" v="2982" actId="1036"/>
        <pc:sldMkLst>
          <pc:docMk/>
          <pc:sldMk cId="2935214158" sldId="272"/>
        </pc:sldMkLst>
        <pc:spChg chg="mod">
          <ac:chgData name="Stefan Abels" userId="43c434f6-7149-4c22-ad08-12346011ff72" providerId="ADAL" clId="{D043AB74-FE35-43BB-93DF-5BA4A03CD44D}" dt="2024-06-18T19:39:31.580" v="1335" actId="20577"/>
          <ac:spMkLst>
            <pc:docMk/>
            <pc:sldMk cId="2935214158" sldId="272"/>
            <ac:spMk id="2" creationId="{BE1D2B11-1A75-D5F1-3679-B0162C8ACB9B}"/>
          </ac:spMkLst>
        </pc:spChg>
        <pc:spChg chg="del mod">
          <ac:chgData name="Stefan Abels" userId="43c434f6-7149-4c22-ad08-12346011ff72" providerId="ADAL" clId="{D043AB74-FE35-43BB-93DF-5BA4A03CD44D}" dt="2024-06-20T09:57:20.623" v="2965"/>
          <ac:spMkLst>
            <pc:docMk/>
            <pc:sldMk cId="2935214158" sldId="272"/>
            <ac:spMk id="3" creationId="{1A587022-A25D-E3FD-1CCD-30EE4DFF2155}"/>
          </ac:spMkLst>
        </pc:spChg>
        <pc:picChg chg="add mod">
          <ac:chgData name="Stefan Abels" userId="43c434f6-7149-4c22-ad08-12346011ff72" providerId="ADAL" clId="{D043AB74-FE35-43BB-93DF-5BA4A03CD44D}" dt="2024-06-20T09:57:57.479" v="2982" actId="1036"/>
          <ac:picMkLst>
            <pc:docMk/>
            <pc:sldMk cId="2935214158" sldId="272"/>
            <ac:picMk id="5122" creationId="{7D02C85D-C347-3EB3-2E6C-AAB573BB92DD}"/>
          </ac:picMkLst>
        </pc:picChg>
      </pc:sldChg>
      <pc:sldChg chg="modSp add mod">
        <pc:chgData name="Stefan Abels" userId="43c434f6-7149-4c22-ad08-12346011ff72" providerId="ADAL" clId="{D043AB74-FE35-43BB-93DF-5BA4A03CD44D}" dt="2024-06-20T09:39:15.322" v="2433" actId="20577"/>
        <pc:sldMkLst>
          <pc:docMk/>
          <pc:sldMk cId="3171198834" sldId="273"/>
        </pc:sldMkLst>
        <pc:spChg chg="mod">
          <ac:chgData name="Stefan Abels" userId="43c434f6-7149-4c22-ad08-12346011ff72" providerId="ADAL" clId="{D043AB74-FE35-43BB-93DF-5BA4A03CD44D}" dt="2024-06-20T09:39:15.322" v="2433" actId="20577"/>
          <ac:spMkLst>
            <pc:docMk/>
            <pc:sldMk cId="3171198834" sldId="273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35:57.248" v="2338" actId="20577"/>
          <ac:spMkLst>
            <pc:docMk/>
            <pc:sldMk cId="3171198834" sldId="273"/>
            <ac:spMk id="3" creationId="{54FE6D0D-92CF-6D81-5FBC-F7E265493017}"/>
          </ac:spMkLst>
        </pc:spChg>
      </pc:sldChg>
      <pc:sldChg chg="modSp add mod">
        <pc:chgData name="Stefan Abels" userId="43c434f6-7149-4c22-ad08-12346011ff72" providerId="ADAL" clId="{D043AB74-FE35-43BB-93DF-5BA4A03CD44D}" dt="2024-06-20T09:42:06.613" v="2764" actId="20577"/>
        <pc:sldMkLst>
          <pc:docMk/>
          <pc:sldMk cId="2703074019" sldId="274"/>
        </pc:sldMkLst>
        <pc:spChg chg="mod">
          <ac:chgData name="Stefan Abels" userId="43c434f6-7149-4c22-ad08-12346011ff72" providerId="ADAL" clId="{D043AB74-FE35-43BB-93DF-5BA4A03CD44D}" dt="2024-06-20T09:38:07.153" v="2377" actId="20577"/>
          <ac:spMkLst>
            <pc:docMk/>
            <pc:sldMk cId="2703074019" sldId="274"/>
            <ac:spMk id="2" creationId="{2714849A-DCBF-405D-EE33-ABB0E13D411A}"/>
          </ac:spMkLst>
        </pc:spChg>
        <pc:spChg chg="mod">
          <ac:chgData name="Stefan Abels" userId="43c434f6-7149-4c22-ad08-12346011ff72" providerId="ADAL" clId="{D043AB74-FE35-43BB-93DF-5BA4A03CD44D}" dt="2024-06-20T09:42:06.613" v="2764" actId="20577"/>
          <ac:spMkLst>
            <pc:docMk/>
            <pc:sldMk cId="2703074019" sldId="274"/>
            <ac:spMk id="3" creationId="{54FE6D0D-92CF-6D81-5FBC-F7E265493017}"/>
          </ac:spMkLst>
        </pc:spChg>
      </pc:sldChg>
      <pc:sldChg chg="add del">
        <pc:chgData name="Stefan Abels" userId="43c434f6-7149-4c22-ad08-12346011ff72" providerId="ADAL" clId="{D043AB74-FE35-43BB-93DF-5BA4A03CD44D}" dt="2024-06-20T09:41:38.475" v="2656" actId="47"/>
        <pc:sldMkLst>
          <pc:docMk/>
          <pc:sldMk cId="673477267" sldId="275"/>
        </pc:sldMkLst>
      </pc:sldChg>
      <pc:sldChg chg="add del">
        <pc:chgData name="Stefan Abels" userId="43c434f6-7149-4c22-ad08-12346011ff72" providerId="ADAL" clId="{D043AB74-FE35-43BB-93DF-5BA4A03CD44D}" dt="2024-06-20T10:05:52.276" v="2983" actId="47"/>
        <pc:sldMkLst>
          <pc:docMk/>
          <pc:sldMk cId="697814217" sldId="276"/>
        </pc:sldMkLst>
      </pc:sldChg>
      <pc:sldChg chg="add del">
        <pc:chgData name="Stefan Abels" userId="43c434f6-7149-4c22-ad08-12346011ff72" providerId="ADAL" clId="{D043AB74-FE35-43BB-93DF-5BA4A03CD44D}" dt="2024-06-20T09:38:29.647" v="2395"/>
        <pc:sldMkLst>
          <pc:docMk/>
          <pc:sldMk cId="667032410" sldId="277"/>
        </pc:sldMkLst>
      </pc:sldChg>
      <pc:sldChg chg="modSp add mod">
        <pc:chgData name="Stefan Abels" userId="43c434f6-7149-4c22-ad08-12346011ff72" providerId="ADAL" clId="{D043AB74-FE35-43BB-93DF-5BA4A03CD44D}" dt="2024-06-20T09:38:42.696" v="2401" actId="1036"/>
        <pc:sldMkLst>
          <pc:docMk/>
          <pc:sldMk cId="3946033328" sldId="277"/>
        </pc:sldMkLst>
        <pc:spChg chg="mod">
          <ac:chgData name="Stefan Abels" userId="43c434f6-7149-4c22-ad08-12346011ff72" providerId="ADAL" clId="{D043AB74-FE35-43BB-93DF-5BA4A03CD44D}" dt="2024-06-20T09:38:42.696" v="2401" actId="1036"/>
          <ac:spMkLst>
            <pc:docMk/>
            <pc:sldMk cId="3946033328" sldId="277"/>
            <ac:spMk id="2" creationId="{BE1D2B11-1A75-D5F1-3679-B0162C8ACB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02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9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27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3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04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60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3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15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98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Kleurrijke verfpigmenten">
            <a:extLst>
              <a:ext uri="{FF2B5EF4-FFF2-40B4-BE49-F238E27FC236}">
                <a16:creationId xmlns:a16="http://schemas.microsoft.com/office/drawing/2014/main" id="{C203AE4F-3FCC-0A93-56FB-3E083855E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978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C42C29-E4FF-B418-8FE6-F322D22C6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1" y="1122363"/>
            <a:ext cx="7630931" cy="1978346"/>
          </a:xfrm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Moeten we kernreactors bouwen in Nederland?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1CC9FD-DB03-913B-946E-ABC869141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1" y="3509963"/>
            <a:ext cx="7630931" cy="1747837"/>
          </a:xfrm>
        </p:spPr>
        <p:txBody>
          <a:bodyPr/>
          <a:lstStyle/>
          <a:p>
            <a:endParaRPr lang="nl-NL" dirty="0">
              <a:solidFill>
                <a:srgbClr val="FFFFFF"/>
              </a:solidFill>
            </a:endParaRPr>
          </a:p>
        </p:txBody>
      </p:sp>
      <p:grpSp>
        <p:nvGrpSpPr>
          <p:cNvPr id="18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9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57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Les 2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Korte herhaling van vorige 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Nadelen onderzoeken van kerncentrales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Afsluiting les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6355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Herhaling Les 1</a:t>
            </a:r>
          </a:p>
        </p:txBody>
      </p:sp>
      <p:pic>
        <p:nvPicPr>
          <p:cNvPr id="5122" name="Picture 2" descr="kernenergie voordelen vector infographic sjabloon. betrouwbare  bronpresentatie schetsontwerpelementen. datavisualisatie met 4 stappen.  proces tijdlijn info grafiek. workflowlay-out met lijnpictogrammen 5925532  Vectorkunst bij Vecteezy">
            <a:extLst>
              <a:ext uri="{FF2B5EF4-FFF2-40B4-BE49-F238E27FC236}">
                <a16:creationId xmlns:a16="http://schemas.microsoft.com/office/drawing/2014/main" id="{7D02C85D-C347-3EB3-2E6C-AAB573BB9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7"/>
          <a:stretch/>
        </p:blipFill>
        <p:spPr bwMode="auto">
          <a:xfrm>
            <a:off x="525463" y="2849416"/>
            <a:ext cx="10810894" cy="25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1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Nadelen van kernenergie (25min)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Zoek met je groepje zoveel mogelijk nadelen van kernenergie en kies betrouwbare bronnen uit.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Beschrijf de nadelen in zoveel mogelijk detail zodat je het later kan gebruiken.</a:t>
            </a:r>
          </a:p>
        </p:txBody>
      </p:sp>
    </p:spTree>
    <p:extLst>
      <p:ext uri="{BB962C8B-B14F-4D97-AF65-F5344CB8AC3E}">
        <p14:creationId xmlns:p14="http://schemas.microsoft.com/office/powerpoint/2010/main" val="395984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Afsluiting Les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Welke nadelen hebben jullie gevonden?</a:t>
            </a:r>
          </a:p>
          <a:p>
            <a:endParaRPr lang="nl-NL" sz="2400" dirty="0"/>
          </a:p>
          <a:p>
            <a:r>
              <a:rPr lang="nl-NL" sz="2400" dirty="0"/>
              <a:t>Welk nadeel vinden jullie het belangrijkst?</a:t>
            </a:r>
          </a:p>
        </p:txBody>
      </p:sp>
    </p:spTree>
    <p:extLst>
      <p:ext uri="{BB962C8B-B14F-4D97-AF65-F5344CB8AC3E}">
        <p14:creationId xmlns:p14="http://schemas.microsoft.com/office/powerpoint/2010/main" val="89201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Les 3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Samenvatting van voor- en nadelen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betoog schrijven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Afsluiting les 3</a:t>
            </a:r>
          </a:p>
        </p:txBody>
      </p:sp>
    </p:spTree>
    <p:extLst>
      <p:ext uri="{BB962C8B-B14F-4D97-AF65-F5344CB8AC3E}">
        <p14:creationId xmlns:p14="http://schemas.microsoft.com/office/powerpoint/2010/main" val="392114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0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14" name="Freeform: Shape 411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16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117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18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19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0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1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2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-1029689"/>
            <a:ext cx="3786062" cy="42906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Samenvatting</a:t>
            </a:r>
            <a:r>
              <a:rPr lang="en-US" sz="4000" dirty="0"/>
              <a:t> </a:t>
            </a:r>
            <a:r>
              <a:rPr lang="en-US" sz="4000" dirty="0" err="1"/>
              <a:t>voor</a:t>
            </a:r>
            <a:r>
              <a:rPr lang="en-US" sz="4000" dirty="0"/>
              <a:t>-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nadelen</a:t>
            </a:r>
            <a:endParaRPr lang="en-US" sz="4000" dirty="0"/>
          </a:p>
        </p:txBody>
      </p:sp>
      <p:grpSp>
        <p:nvGrpSpPr>
          <p:cNvPr id="4126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127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28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29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0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1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2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34" name="Freeform: Shape 4133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 descr="Visualisatie van de voor- en nadelen van kernenergie. Onder de infographic staat een uitgebreide tekstuele uitleg.">
            <a:extLst>
              <a:ext uri="{FF2B5EF4-FFF2-40B4-BE49-F238E27FC236}">
                <a16:creationId xmlns:a16="http://schemas.microsoft.com/office/drawing/2014/main" id="{66759BF4-7863-8C3E-97CD-CA73C42DA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412" y="268665"/>
            <a:ext cx="5049877" cy="63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" name="Freeform: Shape 4135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38" name="Group 4137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4139" name="Freeform: Shape 4138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40" name="Freeform: Shape 4139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41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2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06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Het betoog schrijven (30 min)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Kies als groepje of je voor of tegen de stelling bent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Beschrijf in detail de reden van jullie mening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 goed betoog geeft ook de tegenargumenten maar weerlegt die</a:t>
            </a:r>
          </a:p>
        </p:txBody>
      </p:sp>
    </p:spTree>
    <p:extLst>
      <p:ext uri="{BB962C8B-B14F-4D97-AF65-F5344CB8AC3E}">
        <p14:creationId xmlns:p14="http://schemas.microsoft.com/office/powerpoint/2010/main" val="317119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849A-DCBF-405D-EE33-ABB0E13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Afsluiting Lessenreeks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FE6D0D-92CF-6D81-5FBC-F7E2654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Wat hebben jullie ervan geleerd?</a:t>
            </a:r>
          </a:p>
          <a:p>
            <a:endParaRPr lang="nl-NL" sz="2400" dirty="0"/>
          </a:p>
          <a:p>
            <a:r>
              <a:rPr lang="nl-NL" sz="2400" dirty="0"/>
              <a:t>Wat vonden jullie er leuk aan?</a:t>
            </a:r>
          </a:p>
          <a:p>
            <a:endParaRPr lang="nl-NL" sz="2400" dirty="0"/>
          </a:p>
          <a:p>
            <a:r>
              <a:rPr lang="nl-NL" sz="2400" dirty="0"/>
              <a:t>Wat vonden jullie minder leuk?</a:t>
            </a:r>
          </a:p>
        </p:txBody>
      </p:sp>
    </p:spTree>
    <p:extLst>
      <p:ext uri="{BB962C8B-B14F-4D97-AF65-F5344CB8AC3E}">
        <p14:creationId xmlns:p14="http://schemas.microsoft.com/office/powerpoint/2010/main" val="270307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6" y="842153"/>
            <a:ext cx="10469117" cy="3382161"/>
          </a:xfrm>
        </p:spPr>
        <p:txBody>
          <a:bodyPr>
            <a:normAutofit/>
          </a:bodyPr>
          <a:lstStyle/>
          <a:p>
            <a:r>
              <a:rPr lang="nl-NL" sz="6600" dirty="0"/>
              <a:t>Moeten we kerncentrales bouwen 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Voor:						Tegen: </a:t>
            </a:r>
          </a:p>
        </p:txBody>
      </p:sp>
    </p:spTree>
    <p:extLst>
      <p:ext uri="{BB962C8B-B14F-4D97-AF65-F5344CB8AC3E}">
        <p14:creationId xmlns:p14="http://schemas.microsoft.com/office/powerpoint/2010/main" val="394603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F008A-1ED8-1E83-E59E-591E06FA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Week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0DDBF-DB52-97CA-8D75-3A6B7961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Les 1: De voordelen</a:t>
            </a:r>
          </a:p>
          <a:p>
            <a:endParaRPr lang="nl-NL" sz="2800" dirty="0"/>
          </a:p>
          <a:p>
            <a:r>
              <a:rPr lang="nl-NL" sz="2800" dirty="0"/>
              <a:t>Les 2: De nadelen</a:t>
            </a:r>
          </a:p>
          <a:p>
            <a:endParaRPr lang="nl-NL" sz="2800" dirty="0"/>
          </a:p>
          <a:p>
            <a:r>
              <a:rPr lang="nl-NL" sz="2800" dirty="0"/>
              <a:t>Les 3: Het betoog</a:t>
            </a:r>
          </a:p>
        </p:txBody>
      </p:sp>
    </p:spTree>
    <p:extLst>
      <p:ext uri="{BB962C8B-B14F-4D97-AF65-F5344CB8AC3E}">
        <p14:creationId xmlns:p14="http://schemas.microsoft.com/office/powerpoint/2010/main" val="394451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Les 1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Stelling van de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Vervalreactie van kernreactor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Werking van een kernreactor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Groepjes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Voordelen onderzoeken van kerncentrales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Afsluiting les 1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8638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6" y="853170"/>
            <a:ext cx="10469117" cy="3382161"/>
          </a:xfrm>
        </p:spPr>
        <p:txBody>
          <a:bodyPr>
            <a:normAutofit/>
          </a:bodyPr>
          <a:lstStyle/>
          <a:p>
            <a:r>
              <a:rPr lang="nl-NL" sz="6600" dirty="0"/>
              <a:t>Moeten we kerncentrales bouwen 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Voor:						Tegen: </a:t>
            </a:r>
          </a:p>
        </p:txBody>
      </p:sp>
    </p:spTree>
    <p:extLst>
      <p:ext uri="{BB962C8B-B14F-4D97-AF65-F5344CB8AC3E}">
        <p14:creationId xmlns:p14="http://schemas.microsoft.com/office/powerpoint/2010/main" val="385811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Vervalreactie in een kerncentrale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DC5D2A-0D2F-A95F-7AD5-9E911E878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1" y="2337478"/>
            <a:ext cx="7193774" cy="43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0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Werking van een kerncentrale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63C7D6-07C8-A25F-52A4-FCAD538D6D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04" y="2247113"/>
            <a:ext cx="7492850" cy="45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1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Groepjes maken van maximaal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Groepje 1:</a:t>
            </a:r>
          </a:p>
          <a:p>
            <a:r>
              <a:rPr lang="nl-NL" dirty="0"/>
              <a:t>Groepje 2:</a:t>
            </a:r>
          </a:p>
          <a:p>
            <a:r>
              <a:rPr lang="nl-NL" dirty="0"/>
              <a:t>Groepje 3:</a:t>
            </a:r>
          </a:p>
          <a:p>
            <a:r>
              <a:rPr lang="nl-NL" dirty="0"/>
              <a:t>Groepje 4:</a:t>
            </a:r>
          </a:p>
          <a:p>
            <a:r>
              <a:rPr lang="nl-NL" dirty="0"/>
              <a:t>Groepje 5:</a:t>
            </a:r>
          </a:p>
          <a:p>
            <a:r>
              <a:rPr lang="nl-NL" dirty="0"/>
              <a:t>Groepje 6:</a:t>
            </a:r>
          </a:p>
        </p:txBody>
      </p:sp>
    </p:spTree>
    <p:extLst>
      <p:ext uri="{BB962C8B-B14F-4D97-AF65-F5344CB8AC3E}">
        <p14:creationId xmlns:p14="http://schemas.microsoft.com/office/powerpoint/2010/main" val="338996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Voordelen van kernenergie (25 min)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Zoek met je groepje zoveel mogelijk voordelen van kernenergie en kies betrouwbare bronnen uit. </a:t>
            </a:r>
          </a:p>
          <a:p>
            <a:r>
              <a:rPr lang="nl-NL" sz="2400" dirty="0"/>
              <a:t>Beschrijf de voordelen in zoveel mogelijk detail zodat je het later kan gebruiken.</a:t>
            </a:r>
          </a:p>
        </p:txBody>
      </p:sp>
    </p:spTree>
    <p:extLst>
      <p:ext uri="{BB962C8B-B14F-4D97-AF65-F5344CB8AC3E}">
        <p14:creationId xmlns:p14="http://schemas.microsoft.com/office/powerpoint/2010/main" val="328704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2B11-1A75-D5F1-3679-B0162C8A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Afsluiting Les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87022-A25D-E3FD-1CCD-30EE4DF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Welke voordelen hebben jullie gevonden?</a:t>
            </a:r>
          </a:p>
          <a:p>
            <a:endParaRPr lang="nl-NL" sz="2400" dirty="0"/>
          </a:p>
          <a:p>
            <a:r>
              <a:rPr lang="nl-NL" sz="2400" dirty="0"/>
              <a:t>Welk voordeel vinden jullie het belangrijkst?</a:t>
            </a:r>
          </a:p>
        </p:txBody>
      </p:sp>
    </p:spTree>
    <p:extLst>
      <p:ext uri="{BB962C8B-B14F-4D97-AF65-F5344CB8AC3E}">
        <p14:creationId xmlns:p14="http://schemas.microsoft.com/office/powerpoint/2010/main" val="760114686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306</Words>
  <Application>Microsoft Office PowerPoint</Application>
  <PresentationFormat>Breedbeeld</PresentationFormat>
  <Paragraphs>71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Avenir Next LT Pro Light</vt:lpstr>
      <vt:lpstr>Georgia Pro Semibold</vt:lpstr>
      <vt:lpstr>RocaVTI</vt:lpstr>
      <vt:lpstr>Moeten we kernreactors bouwen in Nederland?</vt:lpstr>
      <vt:lpstr>Week Planning</vt:lpstr>
      <vt:lpstr>Les 1 Planning</vt:lpstr>
      <vt:lpstr>Moeten we kerncentrales bouwen in Nederland</vt:lpstr>
      <vt:lpstr>Vervalreactie in een kerncentrale</vt:lpstr>
      <vt:lpstr>Werking van een kerncentrale</vt:lpstr>
      <vt:lpstr>Groepjes maken van maximaal 4</vt:lpstr>
      <vt:lpstr>Voordelen van kernenergie (25 min)</vt:lpstr>
      <vt:lpstr>Afsluiting Les 1</vt:lpstr>
      <vt:lpstr>Les 2 Planning</vt:lpstr>
      <vt:lpstr>Herhaling Les 1</vt:lpstr>
      <vt:lpstr>Nadelen van kernenergie (25min)</vt:lpstr>
      <vt:lpstr>Afsluiting Les 2</vt:lpstr>
      <vt:lpstr>Les 3 planning</vt:lpstr>
      <vt:lpstr>Samenvatting voor- en nadelen</vt:lpstr>
      <vt:lpstr>Het betoog schrijven (30 min)</vt:lpstr>
      <vt:lpstr>Afsluiting Lessenreeks</vt:lpstr>
      <vt:lpstr>Moeten we kerncentrales bouwen in Nederland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Abels</dc:creator>
  <cp:lastModifiedBy>Stefan Abels</cp:lastModifiedBy>
  <cp:revision>1</cp:revision>
  <dcterms:created xsi:type="dcterms:W3CDTF">2024-06-18T08:46:42Z</dcterms:created>
  <dcterms:modified xsi:type="dcterms:W3CDTF">2024-06-20T10:07:08Z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2024-06-18T08:50:41Z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8673a93a-2b60-4c48-9782-edfd629a982b</vt:lpwstr>
  </property>
  <property fmtid="{D5CDD505-2E9C-101B-9397-08002B2CF9AE}" pid="8" name="MSIP_Label_415030db-5b96-4a80-bef5-9bbf300e0d2e_ContentBits">
    <vt:lpwstr>0</vt:lpwstr>
  </property>
</Properties>
</file>